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65" r:id="rId4"/>
    <p:sldId id="266" r:id="rId5"/>
    <p:sldId id="258" r:id="rId6"/>
    <p:sldId id="259" r:id="rId7"/>
    <p:sldId id="261" r:id="rId8"/>
    <p:sldId id="267" r:id="rId9"/>
    <p:sldId id="279" r:id="rId10"/>
    <p:sldId id="269" r:id="rId11"/>
    <p:sldId id="271" r:id="rId12"/>
    <p:sldId id="274" r:id="rId13"/>
    <p:sldId id="275" r:id="rId14"/>
    <p:sldId id="276" r:id="rId15"/>
    <p:sldId id="278" r:id="rId16"/>
    <p:sldId id="272" r:id="rId17"/>
    <p:sldId id="273" r:id="rId18"/>
    <p:sldId id="277" r:id="rId19"/>
    <p:sldId id="264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760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5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0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999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30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54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3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1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15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33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9877CD5-D52F-4B4C-94C0-E3CA66B3A41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3FC211E-ACEB-4547-AA23-0E1541169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36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DUJvbw6jTA" TargetMode="External"/><Relationship Id="rId2" Type="http://schemas.openxmlformats.org/officeDocument/2006/relationships/hyperlink" Target="https://www.youtube.com/watch?v=yfpoT0YKSI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EF10-50A6-9F99-2BA8-85A522DD7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581" y="1291701"/>
            <a:ext cx="7220612" cy="1038687"/>
          </a:xfrm>
        </p:spPr>
        <p:txBody>
          <a:bodyPr>
            <a:normAutofit/>
          </a:bodyPr>
          <a:lstStyle/>
          <a:p>
            <a:r>
              <a:rPr lang="en-US" sz="5400" dirty="0"/>
              <a:t>E-commerce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321AF-4839-C58D-8931-1D84060B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402673" cy="140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F6C68-2FD6-AE45-97F7-81676FBB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22" y="1481"/>
            <a:ext cx="1644877" cy="1401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91A8E-31BF-3984-31ED-A7E7589B5EC0}"/>
              </a:ext>
            </a:extLst>
          </p:cNvPr>
          <p:cNvSpPr txBox="1"/>
          <p:nvPr/>
        </p:nvSpPr>
        <p:spPr>
          <a:xfrm>
            <a:off x="1944210" y="4527612"/>
            <a:ext cx="515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Guided By:-Prof Ronak N. Patel </a:t>
            </a:r>
          </a:p>
          <a:p>
            <a:r>
              <a:rPr lang="en-US" sz="2000" b="1" dirty="0"/>
              <a:t>			   Prof Martin Parmar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62E9D-9D72-33B3-1E31-2351A3B0CB13}"/>
              </a:ext>
            </a:extLst>
          </p:cNvPr>
          <p:cNvSpPr txBox="1"/>
          <p:nvPr/>
        </p:nvSpPr>
        <p:spPr>
          <a:xfrm>
            <a:off x="6516210" y="4527612"/>
            <a:ext cx="554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Prepared By:-Nishar Khorajiya-21CE057</a:t>
            </a:r>
          </a:p>
          <a:p>
            <a:r>
              <a:rPr lang="en-US" sz="2000" b="1" dirty="0"/>
              <a:t>			      Joisar Sujal-21CE046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72370-B7B7-79C2-9D0A-B042961C5098}"/>
              </a:ext>
            </a:extLst>
          </p:cNvPr>
          <p:cNvSpPr/>
          <p:nvPr/>
        </p:nvSpPr>
        <p:spPr>
          <a:xfrm>
            <a:off x="2562581" y="2680447"/>
            <a:ext cx="6662101" cy="1038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E-MART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00087-901A-1A7F-D89E-E9824244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00" y="2680447"/>
            <a:ext cx="1640065" cy="10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7C87-6D16-75C3-0D77-9308515B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AC4E4-1E54-1C93-BE98-D86161BB0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07267"/>
            <a:ext cx="8594725" cy="4194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5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493A-2428-ED0A-3398-FDE95AD0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E35084-6F76-4F18-E3A5-E1D56B2B4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98314"/>
            <a:ext cx="8594725" cy="4212310"/>
          </a:xfrm>
        </p:spPr>
      </p:pic>
    </p:spTree>
    <p:extLst>
      <p:ext uri="{BB962C8B-B14F-4D97-AF65-F5344CB8AC3E}">
        <p14:creationId xmlns:p14="http://schemas.microsoft.com/office/powerpoint/2010/main" val="2850887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BF20-4463-2BB4-FE93-CC8F4C51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350BD-A112-425F-70C6-FA8FF23F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314621"/>
            <a:ext cx="8594725" cy="3379696"/>
          </a:xfrm>
        </p:spPr>
      </p:pic>
    </p:spTree>
    <p:extLst>
      <p:ext uri="{BB962C8B-B14F-4D97-AF65-F5344CB8AC3E}">
        <p14:creationId xmlns:p14="http://schemas.microsoft.com/office/powerpoint/2010/main" val="413394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8D7A-7DD5-9176-9AE6-B8C293B2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51C32-21EB-AF17-3ACB-AFF1FC55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240760"/>
            <a:ext cx="8594725" cy="3527418"/>
          </a:xfrm>
        </p:spPr>
      </p:pic>
    </p:spTree>
    <p:extLst>
      <p:ext uri="{BB962C8B-B14F-4D97-AF65-F5344CB8AC3E}">
        <p14:creationId xmlns:p14="http://schemas.microsoft.com/office/powerpoint/2010/main" val="293400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C5CC-AE6B-9DA3-6F83-00D0682D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0A6C3-7F3F-986E-B67D-F3BC5CC7A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93837"/>
            <a:ext cx="8594725" cy="4221263"/>
          </a:xfrm>
        </p:spPr>
      </p:pic>
    </p:spTree>
    <p:extLst>
      <p:ext uri="{BB962C8B-B14F-4D97-AF65-F5344CB8AC3E}">
        <p14:creationId xmlns:p14="http://schemas.microsoft.com/office/powerpoint/2010/main" val="193525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85E8-E1F5-40CA-0ED5-A5A1F986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Cart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8D8AE-7397-2153-92EB-00820734F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059465"/>
            <a:ext cx="8594725" cy="3890008"/>
          </a:xfrm>
        </p:spPr>
      </p:pic>
    </p:spTree>
    <p:extLst>
      <p:ext uri="{BB962C8B-B14F-4D97-AF65-F5344CB8AC3E}">
        <p14:creationId xmlns:p14="http://schemas.microsoft.com/office/powerpoint/2010/main" val="274285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5B65-E70D-BF6A-413D-6B477AB5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25E19-8F40-39C8-9065-C4EDDC63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06" y="1828800"/>
            <a:ext cx="4572000" cy="4351338"/>
          </a:xfrm>
        </p:spPr>
      </p:pic>
    </p:spTree>
    <p:extLst>
      <p:ext uri="{BB962C8B-B14F-4D97-AF65-F5344CB8AC3E}">
        <p14:creationId xmlns:p14="http://schemas.microsoft.com/office/powerpoint/2010/main" val="109363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B83B-4C5A-50E2-B4A5-CFCB1A14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DD05A1-E4D0-77D9-79BC-B94D388AB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397" y="1828800"/>
            <a:ext cx="401005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20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3691-7A31-07C3-1BF0-D547C0CA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B4DFC4-26FF-53E4-E296-FD9E2C6D0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35369"/>
            <a:ext cx="8594725" cy="4138200"/>
          </a:xfrm>
        </p:spPr>
      </p:pic>
    </p:spTree>
    <p:extLst>
      <p:ext uri="{BB962C8B-B14F-4D97-AF65-F5344CB8AC3E}">
        <p14:creationId xmlns:p14="http://schemas.microsoft.com/office/powerpoint/2010/main" val="250751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3582-4FB5-8B4F-E2A8-9B8658D9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/>
              <a:t>Reference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70CE-D990-880E-FF21-A6FC259D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https://www.youtube.com/watch?v=yfpoT0YKSIc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https://www.youtube.com/watch?v=2DUJvbw6jTA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2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88A1-1EB9-9A5E-4C31-99A7CBF1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17AD-D44F-3F6B-21E7-5FA8EF90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Project Definition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Project Description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Major Functionalities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Technologies used in projects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Future Work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Snap of Website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References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517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2560-4554-6FE1-AECC-06C5E247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6960"/>
            <a:ext cx="9692640" cy="1325562"/>
          </a:xfrm>
        </p:spPr>
        <p:txBody>
          <a:bodyPr/>
          <a:lstStyle/>
          <a:p>
            <a:r>
              <a:rPr lang="en-US" b="1" dirty="0"/>
              <a:t>THANK-YOU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7823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A75D-236A-6C2E-801A-2B6C028C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definition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6C36-633A-0321-344D-40084578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It is a E-commerce website for Ordering Products Online.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All can Order any Products at Good Price and Best Quality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5417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7DD4-F0C9-DF8A-F894-48EA3B5C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DDD06-7D5F-72CD-6D4E-A3C15A5F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i="0" dirty="0">
                <a:effectLst/>
                <a:latin typeface="+mj-lt"/>
              </a:rPr>
              <a:t>The primary goal of an e-commerce site is to sell goods online.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i="0" dirty="0">
                <a:effectLst/>
                <a:latin typeface="+mj-lt"/>
              </a:rPr>
              <a:t>This project deals with developing an e-commerce website for Online Product Sale. It provides the user with a catalog of different product available for purchase in the store.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i="0" dirty="0">
                <a:effectLst/>
                <a:latin typeface="+mj-lt"/>
              </a:rPr>
              <a:t>In order to facilitate online purchase a shopping cart is provided to the user.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dirty="0"/>
              <a:t>Also if the User wants to add his own Item then he/she can add his Item and Earn Profit from 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dirty="0"/>
              <a:t>So Basically it is “Refer and Earn” Website.</a:t>
            </a:r>
          </a:p>
        </p:txBody>
      </p:sp>
    </p:spTree>
    <p:extLst>
      <p:ext uri="{BB962C8B-B14F-4D97-AF65-F5344CB8AC3E}">
        <p14:creationId xmlns:p14="http://schemas.microsoft.com/office/powerpoint/2010/main" val="43311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1631-FB62-B07F-6639-A1AC1301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601F-9B5D-87A6-13A1-D2E206E7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The Moto Behind this website is that Any person can buy anything from mini product to large product very easily at best price and good quality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Also if the user wants to add his own item then it can be easily added and can earn from 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Also it is User-friendly Website. 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985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06F4-565B-F660-C18B-E2DB3FCE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Functionalities:-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6DA-FD58-5119-9DEC-B9DBFFA6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Register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Login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Select Any items from Given Products.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Add to Cart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Bill Page.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About us.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Contact us.</a:t>
            </a:r>
          </a:p>
          <a:p>
            <a:pPr marL="0" indent="0">
              <a:buNone/>
            </a:pPr>
            <a:endParaRPr lang="en-US" sz="2000" b="1" dirty="0"/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740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D6BF-1262-47D9-81D5-BF02BAA4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 in Project:-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1642-F0B3-C8D3-A4EA-3A759245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Frontend:-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Html(5)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CSS(4)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JavaScript(18.2.0)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BOOTSTRAP(5)</a:t>
            </a:r>
          </a:p>
          <a:p>
            <a:r>
              <a:rPr lang="en-US" sz="2000" b="1" dirty="0"/>
              <a:t>Backend:-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MongoDB(6.0.)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Nodejs(18.0.0)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123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E20A-73E5-3967-7380-25C8EB15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A7BB-0884-063E-0176-408E28A6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Software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Vs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Chrome Search Engine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H</a:t>
            </a:r>
            <a:r>
              <a:rPr lang="en-US" sz="1800" b="1" dirty="0"/>
              <a:t>ardware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+mj-lt"/>
              </a:rPr>
              <a:t>Processor : intel core i5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solidFill>
                  <a:schemeClr val="tx1"/>
                </a:solidFill>
                <a:latin typeface="+mj-lt"/>
              </a:rPr>
              <a:t>Memory(ram) : 8GB</a:t>
            </a:r>
            <a:endParaRPr lang="en-US" sz="18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499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1228-8638-2F83-CE71-5ACB46B3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0E15-6DF6-D1DA-CA84-02E74E2A8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Users who want to sell their products through our website they can sell it and gain profit from us.</a:t>
            </a:r>
          </a:p>
          <a:p>
            <a:r>
              <a:rPr lang="en-US" b="1" dirty="0"/>
              <a:t>Payment Gateway</a:t>
            </a:r>
          </a:p>
          <a:p>
            <a:r>
              <a:rPr lang="en-US" b="1" dirty="0"/>
              <a:t>Search Functionality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5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165</TotalTime>
  <Words>372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Schoolbook</vt:lpstr>
      <vt:lpstr>Wingdings</vt:lpstr>
      <vt:lpstr>Wingdings 2</vt:lpstr>
      <vt:lpstr>View</vt:lpstr>
      <vt:lpstr>E-commerce Website</vt:lpstr>
      <vt:lpstr>Overview:-</vt:lpstr>
      <vt:lpstr>Project definition</vt:lpstr>
      <vt:lpstr>Project Description:-</vt:lpstr>
      <vt:lpstr>Objective</vt:lpstr>
      <vt:lpstr>Major Functionalities:-</vt:lpstr>
      <vt:lpstr>Technologies used in Project:-</vt:lpstr>
      <vt:lpstr>Requirements</vt:lpstr>
      <vt:lpstr>Future Work</vt:lpstr>
      <vt:lpstr>Home Page</vt:lpstr>
      <vt:lpstr>Home Page</vt:lpstr>
      <vt:lpstr>Home Page</vt:lpstr>
      <vt:lpstr>Home Page</vt:lpstr>
      <vt:lpstr>Home Page</vt:lpstr>
      <vt:lpstr>Add to Cart</vt:lpstr>
      <vt:lpstr>Login </vt:lpstr>
      <vt:lpstr>Signup</vt:lpstr>
      <vt:lpstr>Contact Us</vt:lpstr>
      <vt:lpstr>Reference</vt:lpstr>
      <vt:lpstr>THANK-YOU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</dc:title>
  <dc:creator>sujal joisar</dc:creator>
  <cp:lastModifiedBy>sujal joisar</cp:lastModifiedBy>
  <cp:revision>75</cp:revision>
  <dcterms:created xsi:type="dcterms:W3CDTF">2023-03-03T07:01:33Z</dcterms:created>
  <dcterms:modified xsi:type="dcterms:W3CDTF">2023-04-01T04:58:28Z</dcterms:modified>
</cp:coreProperties>
</file>